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FD7E845-4851-4837-9AF8-94AE949BC903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72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079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81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241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0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99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512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256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321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033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F56D-7A42-4F33-9877-F0A8A75CA0BA}" type="datetimeFigureOut">
              <a:rPr lang="nl-BE" smtClean="0"/>
              <a:t>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64A4-5E42-4F79-9243-34229EF8E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26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hyperlink" Target="http://www.google.com/url?sa=i&amp;rct=j&amp;q=&amp;esrc=s&amp;source=images&amp;cd=&amp;cad=rja&amp;uact=8&amp;ved=2ahUKEwjy3YLdh5XmAhVUA2MBHRRhA0kQjRx6BAgBEAQ&amp;url=/url?sa%3Di%26rct%3Dj%26q%3D%26esrc%3Ds%26source%3Dimages%26cd%3D%26ved%3D%26url%3Dhttps://www.facebook.com/devierklaver/%26psig%3DAOvVaw32uP16ACL_lTLyD9S6Dsjm%26ust%3D1575310268849713&amp;psig=AOvVaw32uP16ACL_lTLyD9S6Dsjm&amp;ust=157531026884971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155577" y="2734236"/>
            <a:ext cx="598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strike="sngStrike" dirty="0" smtClean="0"/>
              <a:t>In</a:t>
            </a:r>
            <a:r>
              <a:rPr lang="nl-BE" sz="3600" dirty="0" smtClean="0"/>
              <a:t> Onder een klein stationnetje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6990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524000" y="559080"/>
            <a:ext cx="9144000" cy="978286"/>
          </a:xfrm>
        </p:spPr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4000" y="2174789"/>
            <a:ext cx="9144000" cy="308301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PIJL-LINKS en -RECHTS 6"/>
          <p:cNvSpPr/>
          <p:nvPr/>
        </p:nvSpPr>
        <p:spPr>
          <a:xfrm>
            <a:off x="2607274" y="559080"/>
            <a:ext cx="6977448" cy="9782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PARADOX</a:t>
            </a:r>
            <a:endParaRPr lang="nl-BE" dirty="0"/>
          </a:p>
        </p:txBody>
      </p:sp>
      <p:sp>
        <p:nvSpPr>
          <p:cNvPr id="9" name="5-puntige ster 8"/>
          <p:cNvSpPr/>
          <p:nvPr/>
        </p:nvSpPr>
        <p:spPr>
          <a:xfrm>
            <a:off x="4198205" y="2005141"/>
            <a:ext cx="3795585" cy="34223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PENTAGRAM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18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Rechte verbindingslijn 72"/>
          <p:cNvCxnSpPr/>
          <p:nvPr/>
        </p:nvCxnSpPr>
        <p:spPr>
          <a:xfrm>
            <a:off x="8410832" y="15569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 flipH="1">
            <a:off x="5601730" y="1351005"/>
            <a:ext cx="8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71" y="2207741"/>
            <a:ext cx="757881" cy="757881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35" y="1843310"/>
            <a:ext cx="1905001" cy="1271588"/>
          </a:xfrm>
          <a:prstGeom prst="rect">
            <a:avLst/>
          </a:prstGeom>
        </p:spPr>
      </p:pic>
      <p:sp>
        <p:nvSpPr>
          <p:cNvPr id="64" name="PIJL-LINKS en -RECHTS 63"/>
          <p:cNvSpPr/>
          <p:nvPr/>
        </p:nvSpPr>
        <p:spPr>
          <a:xfrm>
            <a:off x="9119852" y="2395807"/>
            <a:ext cx="656962" cy="3432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223" y="171068"/>
            <a:ext cx="2796746" cy="517179"/>
          </a:xfrm>
          <a:prstGeom prst="rect">
            <a:avLst/>
          </a:prstGeom>
        </p:spPr>
      </p:pic>
      <p:sp>
        <p:nvSpPr>
          <p:cNvPr id="11" name="Regelmatige vijfhoek 10"/>
          <p:cNvSpPr/>
          <p:nvPr/>
        </p:nvSpPr>
        <p:spPr>
          <a:xfrm rot="10800000">
            <a:off x="7422895" y="4154410"/>
            <a:ext cx="2684923" cy="2172620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07" y="4364869"/>
            <a:ext cx="551869" cy="38630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11" y="4307997"/>
            <a:ext cx="716338" cy="36268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45" y="5077009"/>
            <a:ext cx="762470" cy="29537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82" y="5109059"/>
            <a:ext cx="869572" cy="263322"/>
          </a:xfrm>
          <a:prstGeom prst="rect">
            <a:avLst/>
          </a:prstGeom>
        </p:spPr>
      </p:pic>
      <p:sp>
        <p:nvSpPr>
          <p:cNvPr id="16" name="AutoShape 2" descr="Afbeeldingsresultaat voor logo de vierklave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3" name="Afbeelding 32" descr="Gerelateerde afbeeldin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27" y="5513454"/>
            <a:ext cx="661093" cy="55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4" y="1831565"/>
            <a:ext cx="2646396" cy="822013"/>
          </a:xfrm>
          <a:prstGeom prst="rect">
            <a:avLst/>
          </a:prstGeom>
        </p:spPr>
      </p:pic>
      <p:sp>
        <p:nvSpPr>
          <p:cNvPr id="25" name="Ovaal 24"/>
          <p:cNvSpPr/>
          <p:nvPr/>
        </p:nvSpPr>
        <p:spPr>
          <a:xfrm>
            <a:off x="5536530" y="864973"/>
            <a:ext cx="147578" cy="14197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38" name="Ovaal 37"/>
          <p:cNvSpPr/>
          <p:nvPr/>
        </p:nvSpPr>
        <p:spPr>
          <a:xfrm>
            <a:off x="8192227" y="2575658"/>
            <a:ext cx="147578" cy="141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39" name="Ovaal 38"/>
          <p:cNvSpPr/>
          <p:nvPr/>
        </p:nvSpPr>
        <p:spPr>
          <a:xfrm>
            <a:off x="7190891" y="5386458"/>
            <a:ext cx="147578" cy="141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40" name="Ovaal 39"/>
          <p:cNvSpPr/>
          <p:nvPr/>
        </p:nvSpPr>
        <p:spPr>
          <a:xfrm>
            <a:off x="3890121" y="5359121"/>
            <a:ext cx="147578" cy="141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41" name="Ovaal 40"/>
          <p:cNvSpPr/>
          <p:nvPr/>
        </p:nvSpPr>
        <p:spPr>
          <a:xfrm>
            <a:off x="2866223" y="2566790"/>
            <a:ext cx="147578" cy="141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 flipH="1">
            <a:off x="4015735" y="1006949"/>
            <a:ext cx="1594232" cy="437296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40" idx="7"/>
            <a:endCxn id="38" idx="7"/>
          </p:cNvCxnSpPr>
          <p:nvPr/>
        </p:nvCxnSpPr>
        <p:spPr>
          <a:xfrm flipV="1">
            <a:off x="4016087" y="2596450"/>
            <a:ext cx="4302106" cy="278346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38" idx="6"/>
            <a:endCxn id="41" idx="6"/>
          </p:cNvCxnSpPr>
          <p:nvPr/>
        </p:nvCxnSpPr>
        <p:spPr>
          <a:xfrm flipH="1" flipV="1">
            <a:off x="3013801" y="2637778"/>
            <a:ext cx="5326004" cy="886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41" idx="6"/>
          </p:cNvCxnSpPr>
          <p:nvPr/>
        </p:nvCxnSpPr>
        <p:spPr>
          <a:xfrm>
            <a:off x="3013801" y="2637778"/>
            <a:ext cx="4233942" cy="276766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endCxn id="25" idx="4"/>
          </p:cNvCxnSpPr>
          <p:nvPr/>
        </p:nvCxnSpPr>
        <p:spPr>
          <a:xfrm flipH="1" flipV="1">
            <a:off x="5610319" y="1006949"/>
            <a:ext cx="1633940" cy="44073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al 33"/>
          <p:cNvSpPr/>
          <p:nvPr/>
        </p:nvSpPr>
        <p:spPr>
          <a:xfrm>
            <a:off x="4070405" y="1775405"/>
            <a:ext cx="3155527" cy="3296069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gelmatige vijfhoek 34"/>
          <p:cNvSpPr/>
          <p:nvPr/>
        </p:nvSpPr>
        <p:spPr>
          <a:xfrm rot="10800000">
            <a:off x="4657356" y="2628907"/>
            <a:ext cx="1954544" cy="1735961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Logo NMBS - BAM Contractor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34529" r="24894" b="25354"/>
          <a:stretch/>
        </p:blipFill>
        <p:spPr bwMode="auto">
          <a:xfrm>
            <a:off x="5684108" y="10373"/>
            <a:ext cx="1881052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3139415" y="2679103"/>
            <a:ext cx="1660237" cy="4654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V="1">
            <a:off x="4094277" y="4041170"/>
            <a:ext cx="954366" cy="12654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6167140" y="4041170"/>
            <a:ext cx="982139" cy="12490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V="1">
            <a:off x="6461246" y="2687974"/>
            <a:ext cx="1662817" cy="47985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>
            <a:off x="5609967" y="1121143"/>
            <a:ext cx="0" cy="14456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Afbeelding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54" y="2885489"/>
            <a:ext cx="1263227" cy="9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  <p:bldP spid="25" grpId="0" animBg="1"/>
      <p:bldP spid="38" grpId="0" animBg="1"/>
      <p:bldP spid="39" grpId="0" animBg="1"/>
      <p:bldP spid="40" grpId="0" animBg="1"/>
      <p:bldP spid="41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2150076" y="247679"/>
            <a:ext cx="7084539" cy="648317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gelmatige vijfhoek 3"/>
          <p:cNvSpPr/>
          <p:nvPr/>
        </p:nvSpPr>
        <p:spPr>
          <a:xfrm rot="10800000">
            <a:off x="2611393" y="919945"/>
            <a:ext cx="6211329" cy="5700583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4775456" y="1018458"/>
            <a:ext cx="182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gelijkwaardigheid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 rot="17347320">
            <a:off x="2850292" y="2602210"/>
            <a:ext cx="135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ieders talent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 rot="4289656">
            <a:off x="6626153" y="2602210"/>
            <a:ext cx="26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ontmoeting en verbinding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 rot="19568348">
            <a:off x="6075165" y="5005936"/>
            <a:ext cx="192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</a:t>
            </a:r>
            <a:r>
              <a:rPr lang="nl-BE" dirty="0" smtClean="0"/>
              <a:t>okaal → mondiaal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 rot="2167563">
            <a:off x="3451755" y="4829757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duurzaamheid</a:t>
            </a:r>
            <a:endParaRPr lang="nl-BE" dirty="0"/>
          </a:p>
        </p:txBody>
      </p:sp>
      <p:sp>
        <p:nvSpPr>
          <p:cNvPr id="13" name="Ovaal 12"/>
          <p:cNvSpPr/>
          <p:nvPr/>
        </p:nvSpPr>
        <p:spPr>
          <a:xfrm>
            <a:off x="5495665" y="3290672"/>
            <a:ext cx="442786" cy="39719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https://ondertperron.be/wp-content/uploads/2020/02/Logo_Rood-uai-720x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30" y="2208215"/>
            <a:ext cx="2238119" cy="22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/>
      <p:bldP spid="9" grpId="0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elmatige vijfhoek 1"/>
          <p:cNvSpPr/>
          <p:nvPr/>
        </p:nvSpPr>
        <p:spPr>
          <a:xfrm rot="10800000">
            <a:off x="2611394" y="856734"/>
            <a:ext cx="6211329" cy="5700583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Ovaal 2"/>
          <p:cNvSpPr/>
          <p:nvPr/>
        </p:nvSpPr>
        <p:spPr>
          <a:xfrm>
            <a:off x="5495664" y="2470547"/>
            <a:ext cx="442786" cy="39719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4703799" y="1119699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latin typeface="Comic Sans MS" panose="030F0702030302020204" pitchFamily="66" charset="0"/>
              </a:rPr>
              <a:t>Ontmoetingspunt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 rot="17379515">
            <a:off x="2878707" y="2484477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latin typeface="Comic Sans MS" panose="030F0702030302020204" pitchFamily="66" charset="0"/>
              </a:rPr>
              <a:t>Talentenpunt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 rot="4297702">
            <a:off x="7062433" y="2585199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latin typeface="Comic Sans MS" panose="030F0702030302020204" pitchFamily="66" charset="0"/>
              </a:rPr>
              <a:t>Winkelpunt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 rot="2231472">
            <a:off x="3222322" y="4835962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>
                <a:latin typeface="Comic Sans MS" panose="030F0702030302020204" pitchFamily="66" charset="0"/>
              </a:rPr>
              <a:t>Mobiliteitskruispunt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 rot="19396109">
            <a:off x="6313768" y="4835962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Inclusiepunt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3905878" y="3186663"/>
            <a:ext cx="38548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400" dirty="0"/>
              <a:t>Onder ‘t Perron</a:t>
            </a:r>
          </a:p>
        </p:txBody>
      </p:sp>
    </p:spTree>
    <p:extLst>
      <p:ext uri="{BB962C8B-B14F-4D97-AF65-F5344CB8AC3E}">
        <p14:creationId xmlns:p14="http://schemas.microsoft.com/office/powerpoint/2010/main" val="13110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0"/>
            <a:ext cx="12192000" cy="68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3" y="1453361"/>
            <a:ext cx="2589213" cy="4613095"/>
          </a:xfr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76" y="1456768"/>
            <a:ext cx="5445211" cy="4613094"/>
          </a:xfr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87" y="1453360"/>
            <a:ext cx="2876275" cy="4613095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550663" y="387179"/>
            <a:ext cx="720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latin typeface="Comic Sans MS" panose="030F0702030302020204" pitchFamily="66" charset="0"/>
              </a:rPr>
              <a:t>Groter dan je denkt</a:t>
            </a:r>
            <a:endParaRPr lang="nl-BE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elmatige vijfhoek 1"/>
          <p:cNvSpPr/>
          <p:nvPr/>
        </p:nvSpPr>
        <p:spPr>
          <a:xfrm rot="10800000">
            <a:off x="2611394" y="856734"/>
            <a:ext cx="6211329" cy="5700583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4189235" y="3322304"/>
            <a:ext cx="3055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dirty="0" smtClean="0"/>
              <a:t>Doe je mee?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13872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15521</TotalTime>
  <Words>34</Words>
  <Application>Microsoft Office PowerPoint</Application>
  <PresentationFormat>Breedbeeld</PresentationFormat>
  <Paragraphs>16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Multivan De Jonge Ivan</dc:creator>
  <cp:lastModifiedBy>Barbara Van Vooren</cp:lastModifiedBy>
  <cp:revision>40</cp:revision>
  <dcterms:created xsi:type="dcterms:W3CDTF">2019-11-30T20:27:04Z</dcterms:created>
  <dcterms:modified xsi:type="dcterms:W3CDTF">2021-06-05T19:38:55Z</dcterms:modified>
</cp:coreProperties>
</file>